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77"/>
  </p:notesMasterIdLst>
  <p:sldIdLst>
    <p:sldId id="348" r:id="rId2"/>
    <p:sldId id="349" r:id="rId3"/>
    <p:sldId id="319" r:id="rId4"/>
    <p:sldId id="330" r:id="rId5"/>
    <p:sldId id="257" r:id="rId6"/>
    <p:sldId id="350" r:id="rId7"/>
    <p:sldId id="258" r:id="rId8"/>
    <p:sldId id="320" r:id="rId9"/>
    <p:sldId id="262" r:id="rId10"/>
    <p:sldId id="331" r:id="rId11"/>
    <p:sldId id="268" r:id="rId12"/>
    <p:sldId id="272" r:id="rId13"/>
    <p:sldId id="351" r:id="rId14"/>
    <p:sldId id="273" r:id="rId15"/>
    <p:sldId id="353" r:id="rId16"/>
    <p:sldId id="352" r:id="rId17"/>
    <p:sldId id="275" r:id="rId18"/>
    <p:sldId id="332" r:id="rId19"/>
    <p:sldId id="276" r:id="rId20"/>
    <p:sldId id="321" r:id="rId21"/>
    <p:sldId id="277" r:id="rId22"/>
    <p:sldId id="278" r:id="rId23"/>
    <p:sldId id="334" r:id="rId24"/>
    <p:sldId id="279" r:id="rId25"/>
    <p:sldId id="282" r:id="rId26"/>
    <p:sldId id="335" r:id="rId27"/>
    <p:sldId id="354" r:id="rId28"/>
    <p:sldId id="355" r:id="rId29"/>
    <p:sldId id="284" r:id="rId30"/>
    <p:sldId id="286" r:id="rId31"/>
    <p:sldId id="287" r:id="rId32"/>
    <p:sldId id="290" r:id="rId33"/>
    <p:sldId id="322" r:id="rId34"/>
    <p:sldId id="291" r:id="rId35"/>
    <p:sldId id="323" r:id="rId36"/>
    <p:sldId id="324" r:id="rId37"/>
    <p:sldId id="325" r:id="rId38"/>
    <p:sldId id="293" r:id="rId39"/>
    <p:sldId id="294" r:id="rId40"/>
    <p:sldId id="356" r:id="rId41"/>
    <p:sldId id="326" r:id="rId42"/>
    <p:sldId id="357" r:id="rId43"/>
    <p:sldId id="336" r:id="rId44"/>
    <p:sldId id="358" r:id="rId45"/>
    <p:sldId id="327" r:id="rId46"/>
    <p:sldId id="359" r:id="rId47"/>
    <p:sldId id="296" r:id="rId48"/>
    <p:sldId id="339" r:id="rId49"/>
    <p:sldId id="338" r:id="rId50"/>
    <p:sldId id="297" r:id="rId51"/>
    <p:sldId id="298" r:id="rId52"/>
    <p:sldId id="299" r:id="rId53"/>
    <p:sldId id="360" r:id="rId54"/>
    <p:sldId id="300" r:id="rId55"/>
    <p:sldId id="328" r:id="rId56"/>
    <p:sldId id="301" r:id="rId57"/>
    <p:sldId id="329" r:id="rId58"/>
    <p:sldId id="303" r:id="rId59"/>
    <p:sldId id="304" r:id="rId60"/>
    <p:sldId id="340" r:id="rId61"/>
    <p:sldId id="361" r:id="rId62"/>
    <p:sldId id="307" r:id="rId63"/>
    <p:sldId id="341" r:id="rId64"/>
    <p:sldId id="342" r:id="rId65"/>
    <p:sldId id="310" r:id="rId66"/>
    <p:sldId id="312" r:id="rId67"/>
    <p:sldId id="313" r:id="rId68"/>
    <p:sldId id="316" r:id="rId69"/>
    <p:sldId id="343" r:id="rId70"/>
    <p:sldId id="317" r:id="rId71"/>
    <p:sldId id="315" r:id="rId72"/>
    <p:sldId id="345" r:id="rId73"/>
    <p:sldId id="346" r:id="rId74"/>
    <p:sldId id="347" r:id="rId75"/>
    <p:sldId id="318" r:id="rId76"/>
  </p:sldIdLst>
  <p:sldSz cx="9144000" cy="6858000" type="screen4x3"/>
  <p:notesSz cx="6858000" cy="9144000"/>
  <p:photoAlbum layout="2pic" frame="frameStyle6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image" Target="../media/image151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image" Target="../media/image15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426E03-F5DE-49D3-BCE0-3822D9A5B650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9D5287F-8AE6-4C61-B3E2-24EE91E49367}">
      <dgm:prSet phldrT="[Texte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fr-FR" dirty="0" smtClean="0"/>
            <a:t> </a:t>
          </a:r>
          <a:endParaRPr lang="fr-FR" dirty="0"/>
        </a:p>
      </dgm:t>
    </dgm:pt>
    <dgm:pt modelId="{5423B1E8-27B1-4A01-A00D-B3DF22FEBD6E}" type="parTrans" cxnId="{C708F824-0E91-4207-8C77-0BAA04FA9D0B}">
      <dgm:prSet/>
      <dgm:spPr/>
      <dgm:t>
        <a:bodyPr/>
        <a:lstStyle/>
        <a:p>
          <a:endParaRPr lang="fr-FR"/>
        </a:p>
      </dgm:t>
    </dgm:pt>
    <dgm:pt modelId="{58D3666C-CDD5-4CE5-8500-804F81E14381}" type="sibTrans" cxnId="{C708F824-0E91-4207-8C77-0BAA04FA9D0B}">
      <dgm:prSet/>
      <dgm:spPr/>
      <dgm:t>
        <a:bodyPr/>
        <a:lstStyle/>
        <a:p>
          <a:endParaRPr lang="fr-FR"/>
        </a:p>
      </dgm:t>
    </dgm:pt>
    <dgm:pt modelId="{200E6271-A1D0-49CB-A9E2-04A36CC1543A}">
      <dgm:prSet phldrT="[Texte]"/>
      <dgm:spPr/>
      <dgm:t>
        <a:bodyPr/>
        <a:lstStyle/>
        <a:p>
          <a:r>
            <a:rPr lang="fr-FR" dirty="0" smtClean="0"/>
            <a:t> </a:t>
          </a:r>
          <a:endParaRPr lang="fr-FR" dirty="0"/>
        </a:p>
      </dgm:t>
    </dgm:pt>
    <dgm:pt modelId="{E4698FED-06DD-41EA-A3CB-6586792C2EA8}" type="parTrans" cxnId="{4D862B24-4BCF-4032-B3FD-22CF2C4DEB14}">
      <dgm:prSet/>
      <dgm:spPr/>
      <dgm:t>
        <a:bodyPr/>
        <a:lstStyle/>
        <a:p>
          <a:endParaRPr lang="fr-FR"/>
        </a:p>
      </dgm:t>
    </dgm:pt>
    <dgm:pt modelId="{8F0F510E-0F12-49F9-B6E8-808BB712A23E}" type="sibTrans" cxnId="{4D862B24-4BCF-4032-B3FD-22CF2C4DEB14}">
      <dgm:prSet/>
      <dgm:spPr/>
      <dgm:t>
        <a:bodyPr/>
        <a:lstStyle/>
        <a:p>
          <a:endParaRPr lang="fr-FR"/>
        </a:p>
      </dgm:t>
    </dgm:pt>
    <dgm:pt modelId="{3E2789B5-8831-4C3B-BE13-94AED720D730}">
      <dgm:prSet phldrT="[Texte]"/>
      <dgm:spPr/>
      <dgm:t>
        <a:bodyPr/>
        <a:lstStyle/>
        <a:p>
          <a:r>
            <a:rPr lang="fr-FR" dirty="0" smtClean="0"/>
            <a:t> </a:t>
          </a:r>
          <a:endParaRPr lang="fr-FR" dirty="0"/>
        </a:p>
      </dgm:t>
    </dgm:pt>
    <dgm:pt modelId="{858B8750-5877-4BC3-9097-0341F6F1826C}" type="sibTrans" cxnId="{80800036-C6EA-49AC-8DED-E698DBED3919}">
      <dgm:prSet/>
      <dgm:spPr/>
      <dgm:t>
        <a:bodyPr/>
        <a:lstStyle/>
        <a:p>
          <a:endParaRPr lang="fr-FR"/>
        </a:p>
      </dgm:t>
    </dgm:pt>
    <dgm:pt modelId="{B9E8F742-D312-41CB-AFF3-B76C85F99ADE}" type="parTrans" cxnId="{80800036-C6EA-49AC-8DED-E698DBED3919}">
      <dgm:prSet/>
      <dgm:spPr/>
      <dgm:t>
        <a:bodyPr/>
        <a:lstStyle/>
        <a:p>
          <a:endParaRPr lang="fr-FR"/>
        </a:p>
      </dgm:t>
    </dgm:pt>
    <dgm:pt modelId="{5B519882-208A-4CF9-9602-F431A2D66014}">
      <dgm:prSet phldrT="[Texte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fr-FR" dirty="0" smtClean="0"/>
            <a:t> </a:t>
          </a:r>
          <a:endParaRPr lang="fr-FR" dirty="0"/>
        </a:p>
      </dgm:t>
    </dgm:pt>
    <dgm:pt modelId="{6D68817D-2148-44F8-ABD6-FAFBD00D3005}" type="sibTrans" cxnId="{566A2D5E-012F-4838-A81C-451B97AE1586}">
      <dgm:prSet/>
      <dgm:spPr/>
      <dgm:t>
        <a:bodyPr/>
        <a:lstStyle/>
        <a:p>
          <a:endParaRPr lang="fr-FR"/>
        </a:p>
      </dgm:t>
    </dgm:pt>
    <dgm:pt modelId="{2979BFD5-BCF4-417B-880A-9614BBD9E0EE}" type="parTrans" cxnId="{566A2D5E-012F-4838-A81C-451B97AE1586}">
      <dgm:prSet/>
      <dgm:spPr/>
      <dgm:t>
        <a:bodyPr/>
        <a:lstStyle/>
        <a:p>
          <a:endParaRPr lang="fr-FR"/>
        </a:p>
      </dgm:t>
    </dgm:pt>
    <dgm:pt modelId="{F8F53973-1077-4DD8-9A01-054BA326F95E}" type="pres">
      <dgm:prSet presAssocID="{A1426E03-F5DE-49D3-BCE0-3822D9A5B6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0518078-BC57-448E-A702-5D65703CF434}" type="pres">
      <dgm:prSet presAssocID="{69D5287F-8AE6-4C61-B3E2-24EE91E49367}" presName="compositeNode" presStyleCnt="0">
        <dgm:presLayoutVars>
          <dgm:bulletEnabled val="1"/>
        </dgm:presLayoutVars>
      </dgm:prSet>
      <dgm:spPr/>
    </dgm:pt>
    <dgm:pt modelId="{412B469E-DA74-4C63-8794-EE3CFAA10429}" type="pres">
      <dgm:prSet presAssocID="{69D5287F-8AE6-4C61-B3E2-24EE91E49367}" presName="bgRect" presStyleLbl="node1" presStyleIdx="0" presStyleCnt="2" custScaleX="89825" custScaleY="123251"/>
      <dgm:spPr/>
      <dgm:t>
        <a:bodyPr/>
        <a:lstStyle/>
        <a:p>
          <a:endParaRPr lang="fr-FR"/>
        </a:p>
      </dgm:t>
    </dgm:pt>
    <dgm:pt modelId="{CE3D0043-DBBA-45FB-9427-1B170593EC29}" type="pres">
      <dgm:prSet presAssocID="{69D5287F-8AE6-4C61-B3E2-24EE91E49367}" presName="parentNode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3703BB-7D17-4ADC-85B3-1FB480FEAD77}" type="pres">
      <dgm:prSet presAssocID="{69D5287F-8AE6-4C61-B3E2-24EE91E49367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8460060-D1C6-443C-9794-CC13EA0B783C}" type="pres">
      <dgm:prSet presAssocID="{58D3666C-CDD5-4CE5-8500-804F81E14381}" presName="hSp" presStyleCnt="0"/>
      <dgm:spPr/>
    </dgm:pt>
    <dgm:pt modelId="{FBE8DE5B-D4DF-4CB3-8BBB-8DF30835DDBA}" type="pres">
      <dgm:prSet presAssocID="{58D3666C-CDD5-4CE5-8500-804F81E14381}" presName="vProcSp" presStyleCnt="0"/>
      <dgm:spPr/>
    </dgm:pt>
    <dgm:pt modelId="{5E6D3E03-F53F-49B8-AF2D-FBE3E800E66A}" type="pres">
      <dgm:prSet presAssocID="{58D3666C-CDD5-4CE5-8500-804F81E14381}" presName="vSp1" presStyleCnt="0"/>
      <dgm:spPr/>
    </dgm:pt>
    <dgm:pt modelId="{778ED030-6386-43FC-9F1B-D31A362CF893}" type="pres">
      <dgm:prSet presAssocID="{58D3666C-CDD5-4CE5-8500-804F81E14381}" presName="simulatedConn" presStyleLbl="solidFgAcc1" presStyleIdx="0" presStyleCnt="1" custFlipVert="1" custFlipHor="0" custScaleX="74517" custScaleY="52144" custLinFactY="59558" custLinFactNeighborX="-4877" custLinFactNeighborY="100000"/>
      <dgm:spPr/>
      <dgm:t>
        <a:bodyPr/>
        <a:lstStyle/>
        <a:p>
          <a:endParaRPr lang="fr-FR"/>
        </a:p>
      </dgm:t>
    </dgm:pt>
    <dgm:pt modelId="{2114CB43-25A9-4D48-A95D-ED778F92A2B6}" type="pres">
      <dgm:prSet presAssocID="{58D3666C-CDD5-4CE5-8500-804F81E14381}" presName="vSp2" presStyleCnt="0"/>
      <dgm:spPr/>
    </dgm:pt>
    <dgm:pt modelId="{E305E4EF-2C71-4E60-9136-C73EC8196CB8}" type="pres">
      <dgm:prSet presAssocID="{58D3666C-CDD5-4CE5-8500-804F81E14381}" presName="sibTrans" presStyleCnt="0"/>
      <dgm:spPr/>
    </dgm:pt>
    <dgm:pt modelId="{F1F941CA-F501-44C1-8A2E-514619B40711}" type="pres">
      <dgm:prSet presAssocID="{5B519882-208A-4CF9-9602-F431A2D66014}" presName="compositeNode" presStyleCnt="0">
        <dgm:presLayoutVars>
          <dgm:bulletEnabled val="1"/>
        </dgm:presLayoutVars>
      </dgm:prSet>
      <dgm:spPr/>
    </dgm:pt>
    <dgm:pt modelId="{6CF9E831-7228-425C-825D-569CD7D68AED}" type="pres">
      <dgm:prSet presAssocID="{5B519882-208A-4CF9-9602-F431A2D66014}" presName="bgRect" presStyleLbl="node1" presStyleIdx="1" presStyleCnt="2" custScaleX="90645" custScaleY="124414"/>
      <dgm:spPr/>
      <dgm:t>
        <a:bodyPr/>
        <a:lstStyle/>
        <a:p>
          <a:endParaRPr lang="fr-FR"/>
        </a:p>
      </dgm:t>
    </dgm:pt>
    <dgm:pt modelId="{50295292-18F0-4350-B396-85F75EBE142A}" type="pres">
      <dgm:prSet presAssocID="{5B519882-208A-4CF9-9602-F431A2D66014}" presName="parentNode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3E70D0-CB4A-4425-A072-DE4FDB7AF549}" type="pres">
      <dgm:prSet presAssocID="{5B519882-208A-4CF9-9602-F431A2D66014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D862B24-4BCF-4032-B3FD-22CF2C4DEB14}" srcId="{69D5287F-8AE6-4C61-B3E2-24EE91E49367}" destId="{200E6271-A1D0-49CB-A9E2-04A36CC1543A}" srcOrd="0" destOrd="0" parTransId="{E4698FED-06DD-41EA-A3CB-6586792C2EA8}" sibTransId="{8F0F510E-0F12-49F9-B6E8-808BB712A23E}"/>
    <dgm:cxn modelId="{920905D9-E407-41F5-A31A-A6F74218839C}" type="presOf" srcId="{69D5287F-8AE6-4C61-B3E2-24EE91E49367}" destId="{CE3D0043-DBBA-45FB-9427-1B170593EC29}" srcOrd="1" destOrd="0" presId="urn:microsoft.com/office/officeart/2005/8/layout/hProcess7"/>
    <dgm:cxn modelId="{AF72EF6F-B373-4536-91D6-635996B1BCD5}" type="presOf" srcId="{5B519882-208A-4CF9-9602-F431A2D66014}" destId="{6CF9E831-7228-425C-825D-569CD7D68AED}" srcOrd="0" destOrd="0" presId="urn:microsoft.com/office/officeart/2005/8/layout/hProcess7"/>
    <dgm:cxn modelId="{C75CF50F-65A2-4DC0-A721-8F977DD13C21}" type="presOf" srcId="{3E2789B5-8831-4C3B-BE13-94AED720D730}" destId="{3C3E70D0-CB4A-4425-A072-DE4FDB7AF549}" srcOrd="0" destOrd="0" presId="urn:microsoft.com/office/officeart/2005/8/layout/hProcess7"/>
    <dgm:cxn modelId="{566A2D5E-012F-4838-A81C-451B97AE1586}" srcId="{A1426E03-F5DE-49D3-BCE0-3822D9A5B650}" destId="{5B519882-208A-4CF9-9602-F431A2D66014}" srcOrd="1" destOrd="0" parTransId="{2979BFD5-BCF4-417B-880A-9614BBD9E0EE}" sibTransId="{6D68817D-2148-44F8-ABD6-FAFBD00D3005}"/>
    <dgm:cxn modelId="{C708F824-0E91-4207-8C77-0BAA04FA9D0B}" srcId="{A1426E03-F5DE-49D3-BCE0-3822D9A5B650}" destId="{69D5287F-8AE6-4C61-B3E2-24EE91E49367}" srcOrd="0" destOrd="0" parTransId="{5423B1E8-27B1-4A01-A00D-B3DF22FEBD6E}" sibTransId="{58D3666C-CDD5-4CE5-8500-804F81E14381}"/>
    <dgm:cxn modelId="{80800036-C6EA-49AC-8DED-E698DBED3919}" srcId="{5B519882-208A-4CF9-9602-F431A2D66014}" destId="{3E2789B5-8831-4C3B-BE13-94AED720D730}" srcOrd="0" destOrd="0" parTransId="{B9E8F742-D312-41CB-AFF3-B76C85F99ADE}" sibTransId="{858B8750-5877-4BC3-9097-0341F6F1826C}"/>
    <dgm:cxn modelId="{88315752-7762-4704-9B5E-8FE84A9A4703}" type="presOf" srcId="{A1426E03-F5DE-49D3-BCE0-3822D9A5B650}" destId="{F8F53973-1077-4DD8-9A01-054BA326F95E}" srcOrd="0" destOrd="0" presId="urn:microsoft.com/office/officeart/2005/8/layout/hProcess7"/>
    <dgm:cxn modelId="{02DEE371-D744-414B-8535-3529E691B0EF}" type="presOf" srcId="{69D5287F-8AE6-4C61-B3E2-24EE91E49367}" destId="{412B469E-DA74-4C63-8794-EE3CFAA10429}" srcOrd="0" destOrd="0" presId="urn:microsoft.com/office/officeart/2005/8/layout/hProcess7"/>
    <dgm:cxn modelId="{422E19B8-B94A-47DC-9C7A-C6287DB0D949}" type="presOf" srcId="{200E6271-A1D0-49CB-A9E2-04A36CC1543A}" destId="{6E3703BB-7D17-4ADC-85B3-1FB480FEAD77}" srcOrd="0" destOrd="0" presId="urn:microsoft.com/office/officeart/2005/8/layout/hProcess7"/>
    <dgm:cxn modelId="{E0DE2BD8-6E36-40FE-BEB2-C6CBC569F36F}" type="presOf" srcId="{5B519882-208A-4CF9-9602-F431A2D66014}" destId="{50295292-18F0-4350-B396-85F75EBE142A}" srcOrd="1" destOrd="0" presId="urn:microsoft.com/office/officeart/2005/8/layout/hProcess7"/>
    <dgm:cxn modelId="{DA836920-287A-4505-9A44-418323C39E33}" type="presParOf" srcId="{F8F53973-1077-4DD8-9A01-054BA326F95E}" destId="{F0518078-BC57-448E-A702-5D65703CF434}" srcOrd="0" destOrd="0" presId="urn:microsoft.com/office/officeart/2005/8/layout/hProcess7"/>
    <dgm:cxn modelId="{52580C50-D79C-42CC-87D5-61247FAFDB39}" type="presParOf" srcId="{F0518078-BC57-448E-A702-5D65703CF434}" destId="{412B469E-DA74-4C63-8794-EE3CFAA10429}" srcOrd="0" destOrd="0" presId="urn:microsoft.com/office/officeart/2005/8/layout/hProcess7"/>
    <dgm:cxn modelId="{7E23DED0-FF9C-41A2-98C2-C6C34C9B6C49}" type="presParOf" srcId="{F0518078-BC57-448E-A702-5D65703CF434}" destId="{CE3D0043-DBBA-45FB-9427-1B170593EC29}" srcOrd="1" destOrd="0" presId="urn:microsoft.com/office/officeart/2005/8/layout/hProcess7"/>
    <dgm:cxn modelId="{D758EA2C-8055-47F7-AC1E-F3579548AF92}" type="presParOf" srcId="{F0518078-BC57-448E-A702-5D65703CF434}" destId="{6E3703BB-7D17-4ADC-85B3-1FB480FEAD77}" srcOrd="2" destOrd="0" presId="urn:microsoft.com/office/officeart/2005/8/layout/hProcess7"/>
    <dgm:cxn modelId="{562AF801-80A8-4B0A-A791-3DFEAA1B5BD8}" type="presParOf" srcId="{F8F53973-1077-4DD8-9A01-054BA326F95E}" destId="{08460060-D1C6-443C-9794-CC13EA0B783C}" srcOrd="1" destOrd="0" presId="urn:microsoft.com/office/officeart/2005/8/layout/hProcess7"/>
    <dgm:cxn modelId="{1E96150E-0B93-444A-9B09-750FED416AB6}" type="presParOf" srcId="{F8F53973-1077-4DD8-9A01-054BA326F95E}" destId="{FBE8DE5B-D4DF-4CB3-8BBB-8DF30835DDBA}" srcOrd="2" destOrd="0" presId="urn:microsoft.com/office/officeart/2005/8/layout/hProcess7"/>
    <dgm:cxn modelId="{41CAD225-DA6E-402B-97A1-5C544C11C204}" type="presParOf" srcId="{FBE8DE5B-D4DF-4CB3-8BBB-8DF30835DDBA}" destId="{5E6D3E03-F53F-49B8-AF2D-FBE3E800E66A}" srcOrd="0" destOrd="0" presId="urn:microsoft.com/office/officeart/2005/8/layout/hProcess7"/>
    <dgm:cxn modelId="{7309ABF3-8383-4BB4-AEFF-156F40B112FD}" type="presParOf" srcId="{FBE8DE5B-D4DF-4CB3-8BBB-8DF30835DDBA}" destId="{778ED030-6386-43FC-9F1B-D31A362CF893}" srcOrd="1" destOrd="0" presId="urn:microsoft.com/office/officeart/2005/8/layout/hProcess7"/>
    <dgm:cxn modelId="{D6B7520E-2552-4D6B-AF75-305DC5E08D17}" type="presParOf" srcId="{FBE8DE5B-D4DF-4CB3-8BBB-8DF30835DDBA}" destId="{2114CB43-25A9-4D48-A95D-ED778F92A2B6}" srcOrd="2" destOrd="0" presId="urn:microsoft.com/office/officeart/2005/8/layout/hProcess7"/>
    <dgm:cxn modelId="{97DEF8FD-4FF4-45F0-BF29-91FAB53B13A1}" type="presParOf" srcId="{F8F53973-1077-4DD8-9A01-054BA326F95E}" destId="{E305E4EF-2C71-4E60-9136-C73EC8196CB8}" srcOrd="3" destOrd="0" presId="urn:microsoft.com/office/officeart/2005/8/layout/hProcess7"/>
    <dgm:cxn modelId="{8932137D-8CD9-4ACC-9E55-00A3BB6519AC}" type="presParOf" srcId="{F8F53973-1077-4DD8-9A01-054BA326F95E}" destId="{F1F941CA-F501-44C1-8A2E-514619B40711}" srcOrd="4" destOrd="0" presId="urn:microsoft.com/office/officeart/2005/8/layout/hProcess7"/>
    <dgm:cxn modelId="{96F25252-8672-4D08-9A7C-4EB7EBD080FF}" type="presParOf" srcId="{F1F941CA-F501-44C1-8A2E-514619B40711}" destId="{6CF9E831-7228-425C-825D-569CD7D68AED}" srcOrd="0" destOrd="0" presId="urn:microsoft.com/office/officeart/2005/8/layout/hProcess7"/>
    <dgm:cxn modelId="{8145D008-401E-4F4B-9286-CD44EB1FC98F}" type="presParOf" srcId="{F1F941CA-F501-44C1-8A2E-514619B40711}" destId="{50295292-18F0-4350-B396-85F75EBE142A}" srcOrd="1" destOrd="0" presId="urn:microsoft.com/office/officeart/2005/8/layout/hProcess7"/>
    <dgm:cxn modelId="{0C766906-1C7B-44E5-82E2-4ECE53AABDAE}" type="presParOf" srcId="{F1F941CA-F501-44C1-8A2E-514619B40711}" destId="{3C3E70D0-CB4A-4425-A072-DE4FDB7AF549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2B469E-DA74-4C63-8794-EE3CFAA10429}">
      <dsp:nvSpPr>
        <dsp:cNvPr id="0" name=""/>
        <dsp:cNvSpPr/>
      </dsp:nvSpPr>
      <dsp:spPr>
        <a:xfrm>
          <a:off x="4358" y="-150131"/>
          <a:ext cx="3863184" cy="6360920"/>
        </a:xfrm>
        <a:prstGeom prst="roundRect">
          <a:avLst>
            <a:gd name="adj" fmla="val 5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0876" rIns="195580" bIns="0" numCol="1" spcCol="1270" anchor="t" anchorCtr="0">
          <a:noAutofit/>
        </a:bodyPr>
        <a:lstStyle/>
        <a:p>
          <a:pPr lvl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400" kern="1200" dirty="0" smtClean="0"/>
            <a:t> </a:t>
          </a:r>
          <a:endParaRPr lang="fr-FR" sz="4400" kern="1200" dirty="0"/>
        </a:p>
      </dsp:txBody>
      <dsp:txXfrm rot="16200000">
        <a:off x="-2217300" y="2071527"/>
        <a:ext cx="5215954" cy="772636"/>
      </dsp:txXfrm>
    </dsp:sp>
    <dsp:sp modelId="{6E3703BB-7D17-4ADC-85B3-1FB480FEAD77}">
      <dsp:nvSpPr>
        <dsp:cNvPr id="0" name=""/>
        <dsp:cNvSpPr/>
      </dsp:nvSpPr>
      <dsp:spPr>
        <a:xfrm>
          <a:off x="808721" y="-150131"/>
          <a:ext cx="2878072" cy="636092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2885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6500" kern="1200" dirty="0" smtClean="0"/>
            <a:t> </a:t>
          </a:r>
          <a:endParaRPr lang="fr-FR" sz="6500" kern="1200" dirty="0"/>
        </a:p>
      </dsp:txBody>
      <dsp:txXfrm>
        <a:off x="808721" y="-150131"/>
        <a:ext cx="2878072" cy="6360920"/>
      </dsp:txXfrm>
    </dsp:sp>
    <dsp:sp modelId="{6CF9E831-7228-425C-825D-569CD7D68AED}">
      <dsp:nvSpPr>
        <dsp:cNvPr id="0" name=""/>
        <dsp:cNvSpPr/>
      </dsp:nvSpPr>
      <dsp:spPr>
        <a:xfrm>
          <a:off x="4018070" y="-150131"/>
          <a:ext cx="3898451" cy="6420942"/>
        </a:xfrm>
        <a:prstGeom prst="roundRect">
          <a:avLst>
            <a:gd name="adj" fmla="val 5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0876" rIns="195580" bIns="0" numCol="1" spcCol="1270" anchor="t" anchorCtr="0">
          <a:noAutofit/>
        </a:bodyPr>
        <a:lstStyle/>
        <a:p>
          <a:pPr lvl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400" kern="1200" dirty="0" smtClean="0"/>
            <a:t> </a:t>
          </a:r>
          <a:endParaRPr lang="fr-FR" sz="4400" kern="1200" dirty="0"/>
        </a:p>
      </dsp:txBody>
      <dsp:txXfrm rot="16200000">
        <a:off x="1775329" y="2092610"/>
        <a:ext cx="5265172" cy="779690"/>
      </dsp:txXfrm>
    </dsp:sp>
    <dsp:sp modelId="{778ED030-6386-43FC-9F1B-D31A362CF893}">
      <dsp:nvSpPr>
        <dsp:cNvPr id="0" name=""/>
        <dsp:cNvSpPr/>
      </dsp:nvSpPr>
      <dsp:spPr>
        <a:xfrm rot="16200000" flipV="1">
          <a:off x="3795486" y="5037940"/>
          <a:ext cx="425251" cy="48072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3E70D0-CB4A-4425-A072-DE4FDB7AF549}">
      <dsp:nvSpPr>
        <dsp:cNvPr id="0" name=""/>
        <dsp:cNvSpPr/>
      </dsp:nvSpPr>
      <dsp:spPr>
        <a:xfrm>
          <a:off x="4826930" y="-150131"/>
          <a:ext cx="2904346" cy="642094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2885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6500" kern="1200" dirty="0" smtClean="0"/>
            <a:t> </a:t>
          </a:r>
          <a:endParaRPr lang="fr-FR" sz="6500" kern="1200" dirty="0"/>
        </a:p>
      </dsp:txBody>
      <dsp:txXfrm>
        <a:off x="4826930" y="-150131"/>
        <a:ext cx="2904346" cy="6420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6C20A-11D4-443F-88F6-8E367CE8445B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99BE8-39C0-410A-91BA-ED890A9FB0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99BE8-39C0-410A-91BA-ED890A9FB0D2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44E19-3D22-46B7-B73F-B36725581A10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5000"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5000"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5000"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5000"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5000"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5000"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5000"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5000"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5000"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5000"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 advClick="0" advTm="5000"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6CEE0-DFD5-43ED-91BF-8E56CDE30084}" type="datetimeFigureOut">
              <a:rPr lang="fr-FR" smtClean="0"/>
              <a:pPr/>
              <a:t>06/08/2018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12058-E38F-46E4-8E52-BFEAC9851C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 advClick="0" advTm="5000"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jpeg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jpeg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jpeg"/><Relationship Id="rId5" Type="http://schemas.openxmlformats.org/officeDocument/2006/relationships/image" Target="../media/image156.jpeg"/><Relationship Id="rId4" Type="http://schemas.openxmlformats.org/officeDocument/2006/relationships/image" Target="../media/image155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5.jpeg"/><Relationship Id="rId4" Type="http://schemas.openxmlformats.org/officeDocument/2006/relationships/image" Target="../media/image164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jpeg"/><Relationship Id="rId5" Type="http://schemas.openxmlformats.org/officeDocument/2006/relationships/image" Target="../media/image172.jpeg"/><Relationship Id="rId4" Type="http://schemas.openxmlformats.org/officeDocument/2006/relationships/image" Target="../media/image17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G_20180729_0841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476672"/>
            <a:ext cx="3384000" cy="2538000"/>
          </a:xfrm>
          <a:prstGeom prst="parallelogram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11560" y="332656"/>
            <a:ext cx="4464496" cy="738664"/>
          </a:xfrm>
          <a:custGeom>
            <a:avLst/>
            <a:gdLst>
              <a:gd name="connsiteX0" fmla="*/ 0 w 5796136"/>
              <a:gd name="connsiteY0" fmla="*/ 0 h 369332"/>
              <a:gd name="connsiteX1" fmla="*/ 5796136 w 5796136"/>
              <a:gd name="connsiteY1" fmla="*/ 0 h 369332"/>
              <a:gd name="connsiteX2" fmla="*/ 5796136 w 5796136"/>
              <a:gd name="connsiteY2" fmla="*/ 369332 h 369332"/>
              <a:gd name="connsiteX3" fmla="*/ 0 w 5796136"/>
              <a:gd name="connsiteY3" fmla="*/ 369332 h 369332"/>
              <a:gd name="connsiteX4" fmla="*/ 0 w 5796136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96136" h="369332">
                <a:moveTo>
                  <a:pt x="0" y="0"/>
                </a:moveTo>
                <a:lnTo>
                  <a:pt x="5796136" y="0"/>
                </a:lnTo>
                <a:lnTo>
                  <a:pt x="5796136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Le WEISSMEIS </a:t>
            </a:r>
            <a:r>
              <a:rPr lang="fr-F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depuis ALMAGELERHUTTE</a:t>
            </a:r>
          </a:p>
          <a:p>
            <a:pPr algn="ctr"/>
            <a:r>
              <a:rPr lang="fr-F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28 et 29 juillet 2018 </a:t>
            </a:r>
            <a:endPara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5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20180728_14342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42900" y="234051"/>
            <a:ext cx="7109420" cy="5332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WP_20180728_19_10_20_Pr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758729">
            <a:off x="5546742" y="3996901"/>
            <a:ext cx="3428056" cy="192563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WP_20180729_05_32_25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835696" y="0"/>
            <a:ext cx="2627784" cy="14761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 4" descr="WP_20180729_05_30_48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716016" y="0"/>
            <a:ext cx="2592288" cy="14561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 5" descr="WP_20180729_05_31_05_Pro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0"/>
            <a:ext cx="1386129" cy="2467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age 6" descr="WP_20180729_05_31_22_Pro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7703297" y="0"/>
            <a:ext cx="1440703" cy="2564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IMG_20180729_05325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rcRect l="19327" r="20278"/>
          <a:stretch>
            <a:fillRect/>
          </a:stretch>
        </p:blipFill>
        <p:spPr>
          <a:xfrm>
            <a:off x="251520" y="2954850"/>
            <a:ext cx="1656184" cy="3656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20180729_0530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1556792"/>
            <a:ext cx="6192688" cy="464451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06_03_41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7544" y="4005064"/>
            <a:ext cx="4114800" cy="2311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Image 2" descr="WP_20180729_06_03_46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539552" y="692696"/>
            <a:ext cx="4114800" cy="2311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WP_20180729_06_03_38_Pro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5220072" y="548680"/>
            <a:ext cx="3206235" cy="57081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06_08_03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79512" y="332656"/>
            <a:ext cx="5528819" cy="310569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 descr="GOPR6607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 rot="1970354">
            <a:off x="5634121" y="659876"/>
            <a:ext cx="3124185" cy="234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GOPR6605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3707904" y="2852936"/>
            <a:ext cx="4926260" cy="3694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GOPR6609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 rot="21066606">
            <a:off x="395536" y="3501008"/>
            <a:ext cx="41148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180728_1120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0"/>
            <a:ext cx="545207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GOPR660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7544" y="404664"/>
            <a:ext cx="411480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GOPR6608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2651787" y="1988840"/>
            <a:ext cx="6492213" cy="4869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WP_20180729_06_41_58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rcRect t="24332" r="38717"/>
          <a:stretch>
            <a:fillRect/>
          </a:stretch>
        </p:blipFill>
        <p:spPr>
          <a:xfrm>
            <a:off x="7309557" y="0"/>
            <a:ext cx="1834443" cy="4032448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Image 2" descr="IMG_20180729_064126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rcRect l="35556" r="13333"/>
          <a:stretch>
            <a:fillRect/>
          </a:stretch>
        </p:blipFill>
        <p:spPr>
          <a:xfrm>
            <a:off x="7297921" y="4149080"/>
            <a:ext cx="1846079" cy="270892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WP_20180729_06_43_23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716016" y="4370676"/>
            <a:ext cx="4427984" cy="248732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20180729_071310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251520" y="188640"/>
            <a:ext cx="3936437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20180729_071314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427984" y="165315"/>
            <a:ext cx="4716016" cy="6288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IMG_20180729_071138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323528" y="3915916"/>
            <a:ext cx="3922779" cy="29420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rganigramme : Opération manuelle 5"/>
          <p:cNvSpPr/>
          <p:nvPr/>
        </p:nvSpPr>
        <p:spPr>
          <a:xfrm>
            <a:off x="1187624" y="3140968"/>
            <a:ext cx="1835696" cy="1484784"/>
          </a:xfrm>
          <a:prstGeom prst="flowChartManualOperation">
            <a:avLst/>
          </a:prstGeom>
          <a:blipFill dpi="0" rotWithShape="1">
            <a:blip r:embed="rId7" cstate="print">
              <a:alphaModFix amt="78000"/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WP_20180729_06_43_32_Pro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l="12717"/>
          <a:stretch>
            <a:fillRect/>
          </a:stretch>
        </p:blipFill>
        <p:spPr>
          <a:xfrm>
            <a:off x="1619672" y="1844824"/>
            <a:ext cx="1976989" cy="4032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WP_20180729_06_43_18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2492896"/>
            <a:ext cx="1512168" cy="26921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 4" descr="WP_20180729_06_43_37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3707904" y="1350014"/>
            <a:ext cx="2664296" cy="47432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 5" descr="WP_20180729_06_43_39_Pro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rcRect r="6316"/>
          <a:stretch>
            <a:fillRect/>
          </a:stretch>
        </p:blipFill>
        <p:spPr>
          <a:xfrm>
            <a:off x="6481298" y="1196752"/>
            <a:ext cx="2662702" cy="50600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06_43_57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730250" y="457200"/>
            <a:ext cx="3338513" cy="5943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Image 2" descr="WP_20180729_07_12_39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5073650" y="457200"/>
            <a:ext cx="3338513" cy="5943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07_13_02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6813467" y="0"/>
            <a:ext cx="2330533" cy="4149080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180729_073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052736"/>
            <a:ext cx="3672408" cy="489654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 2" descr="20180729_0737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-1"/>
            <a:ext cx="4932040" cy="657605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G_20180729_07134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95536" y="260648"/>
            <a:ext cx="2747797" cy="2060848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6" name="Image 5" descr="WP_20180729_07_12_43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rcRect l="7754" t="16119"/>
          <a:stretch>
            <a:fillRect/>
          </a:stretch>
        </p:blipFill>
        <p:spPr>
          <a:xfrm>
            <a:off x="7308304" y="0"/>
            <a:ext cx="1602681" cy="2594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4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lh3.googleusercontent.com/H53EZOQ2_XNRKA2DE-S3bg74DEof7RtbW4Q7Uo8OyqcWrsXfTpxzq0cxDCMZt3dNlUn8F2LzEXytEIy0ZNSOlhUAFD-oeBN52EmpWcr2wW4EIS8lRyp04OC3eegLsFJO1GgJV0y80ppbKueNyEJAiDT6YyfHTrtWg1GDX4jqJ4mCHZtsd0EWK9jhpIEgcz8167MBvVclXs1-FpTx83h9nY-c4Z05BjyLS0h8Uwj4b1FaIjpyAWRtw4YvQtLtFvuGbt3v6DuVtUPojVeaoLanKvPM22amB65tIICJ5iPoaFlC2kDqd9yK49o6S-A0h-qngI5c8969m87paPFGk3YkiKjIVld-KR8e1dk-rR0qTNWUXIfu4TS8afg5T77Em11JV-SLYppo7UicpJZmolcMrQPyUeAqSvFVAAvbH_bgN56HqzeY-pH4wRPuHHXttIFu2gwdjO029Dx8QVQW2-vaeDdMVx-XB2S93DMCKCyy8kpSpNGRTcnSRCTfkL6I17rXNn4i86GVgcPSpGSXAVEE1W80gyELaygqE6GP8oMnO_NQ7ceJlqlc4IqthNjwja9IEBdlSxBcKzL8ELBhuwvocRyr5O3JBiYjDuCZ18w=w1089-h611-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16" y="0"/>
            <a:ext cx="9145016" cy="5132098"/>
          </a:xfrm>
          <a:prstGeom prst="rect">
            <a:avLst/>
          </a:prstGeom>
          <a:noFill/>
        </p:spPr>
      </p:pic>
      <p:pic>
        <p:nvPicPr>
          <p:cNvPr id="1026" name="Picture 2" descr="https://lh3.googleusercontent.com/kU19CY_ZZjQlOWtJijk1dYfGjyh_czxZ2LXd5H7VgKVsQZ85TFcgdqGxbWQtWzIG_YmqsBwLtG2mjKdPpQVT3bavpa4je3oVt3sBrX3PQgBckXASj-e9AFxFA8ddprCZA3jK0CNw1jpjci4qHArGEB4yidV_rPkvN7BH-RCt5Vnj_s90GTBkIzlEkQmtEvM2KZfhMVZYT91_RDC0gKlY3ijx5-espNics34A-wQtgvJ3lb8YhrcdSlmud63oEEHoipcA21q-YHupwNezVVOGxutldFflYIhl9RiwXvSWiyrANewgrlo1swZlrAUtZvhVge8IBMQOUee7utjMdja_dqvSACajOQE1rsHpgK6rgT9pBW7i-psw_5w93e_S_dbNQOfReWjmwxGtMr-UHBjPvIPrNqRYZ52kfKmAJTYqa9Y9t12VjJuQwrJ4pxQb3RqWO8nFZKsULdg-p1y9fw1DCUJHFVIe6aPBiMjgOom8kWy6O3Amcht9BkV1CQZfhZWKtnsf9jbQUpI62DOxmDwrEqwft_o-NfOT6desR4h3_HR9omTQPX6wFMO_atNVt9QOi6t7PU-ENHSaBavuBQsqKXA5KhcMfg17Yu_hZ0U=w344-h612-n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80245">
            <a:off x="6284319" y="2643581"/>
            <a:ext cx="2267744" cy="4043879"/>
          </a:xfrm>
          <a:prstGeom prst="flowChartDelay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1030" name="Picture 6" descr="https://lh3.googleusercontent.com/a5T-mvuUBpRkafrjl0S88tEvvMMf3Ju-Ny89huuSDOTdikTh_gRBQ4QFWBPlSf80vxDJKwAPX7Nfg1r70jA1Hm07eIT9Txlf0dST_mBFIIuWYJi6to24C6Rbn3Gdjn7fgPix-Rje04ZKyYwxiEKmb6Qa08ZH4JBN2jejcHFl9S7f7Uz4fIkbHmswFbw3Jpc6zfKekwKp-wbFKLz5zP4kYnWvbci-vwO4Pb18z1UlCa4xsqVCpdEuSmY3feYUY9hYUFH3yV07lyx0Lg_cFfRneFU9l8RvCmiGeMY1uJ-kiT9lJPm1JDitFX6NdED4yAhuGIlrFIGxycucnxsPEHUuj5HDMEbCT651dX-WgUDJMSCfOjsdFpiifERaKL9_9xb9PhiM6v0VVWso0FukBGAbycrYNfaWr9V0E2SbzydxUGIRRI91tyj5TtIISbB28OZN0NQU0hyMOl1-h1ROuLqpkaZ8MaLdNvuSQkPhZutKAyxtgqJrp8yMxMaUkEJ1RB6BH8wsHdYvcHLfZcCAJJh1-u9-Wf55lub57CItvpMWobfPn3p5jmqD4UOSVhtFKNEAG8-T0kHkeZt7u0EyuXjUWUN9WMw42yTOCcDe9IE=w1089-h611-n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24944"/>
            <a:ext cx="5570916" cy="3126346"/>
          </a:xfrm>
          <a:prstGeom prst="roundRect">
            <a:avLst/>
          </a:prstGeom>
          <a:noFill/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WP_20180729_07_29_54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rcRect l="26104" t="47179" r="64932" b="31875"/>
          <a:stretch>
            <a:fillRect/>
          </a:stretch>
        </p:blipFill>
        <p:spPr>
          <a:xfrm>
            <a:off x="3275856" y="2132856"/>
            <a:ext cx="1152128" cy="1512168"/>
          </a:xfrm>
          <a:prstGeom prst="wedgeEllipseCallou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6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WP_20180729_08_17_40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rcRect t="8808"/>
          <a:stretch>
            <a:fillRect/>
          </a:stretch>
        </p:blipFill>
        <p:spPr>
          <a:xfrm>
            <a:off x="5652120" y="548680"/>
            <a:ext cx="3338513" cy="54200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Image 2" descr="WP_20180729_08_07_58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rcRect r="52028"/>
          <a:stretch>
            <a:fillRect/>
          </a:stretch>
        </p:blipFill>
        <p:spPr>
          <a:xfrm>
            <a:off x="3563888" y="548680"/>
            <a:ext cx="1973932" cy="2311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WP_20180729_07_48_54_Pro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 rot="20975109">
            <a:off x="2442769" y="3493852"/>
            <a:ext cx="4114800" cy="2311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Image 1" descr="WP_20180729_07_36_24_Pro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179512" y="548680"/>
            <a:ext cx="3287128" cy="5852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08_17_48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311400"/>
          </a:xfrm>
          <a:prstGeom prst="flowChartInputOutpu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127000"/>
          </a:effectLst>
        </p:spPr>
      </p:pic>
      <p:pic>
        <p:nvPicPr>
          <p:cNvPr id="3" name="Image 2" descr="WP_20180729_08_17_54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0"/>
            <a:ext cx="2028439" cy="3611257"/>
          </a:xfrm>
          <a:prstGeom prst="parallelogram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127000"/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OPR662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51520" y="260648"/>
            <a:ext cx="3131840" cy="23488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Image 2" descr="GOPR6625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5796136" y="260648"/>
            <a:ext cx="3076972" cy="23077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5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GOPR663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403648" y="0"/>
            <a:ext cx="6264696" cy="469852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3" name="Image 2" descr="GOPR6629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 rot="21220851">
            <a:off x="179512" y="4005064"/>
            <a:ext cx="3323861" cy="249289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2" name="Image 1" descr="GOPR6628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 rot="456510">
            <a:off x="4741452" y="3434097"/>
            <a:ext cx="4211960" cy="315897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08_35_32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043608" y="146677"/>
            <a:ext cx="3769742" cy="67113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Image 2" descr="WP_20180729_08_35_41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rcRect r="27529"/>
          <a:stretch>
            <a:fillRect/>
          </a:stretch>
        </p:blipFill>
        <p:spPr>
          <a:xfrm>
            <a:off x="5292080" y="476672"/>
            <a:ext cx="3353647" cy="2599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WP_20180729_08_36_17_Pro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rcRect r="23612"/>
          <a:stretch>
            <a:fillRect/>
          </a:stretch>
        </p:blipFill>
        <p:spPr>
          <a:xfrm>
            <a:off x="5220072" y="3717032"/>
            <a:ext cx="3632807" cy="26714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1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20180728_12082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39552" y="332656"/>
            <a:ext cx="4733156" cy="631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20180728_120913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5004048" y="764704"/>
            <a:ext cx="3797052" cy="506273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OPR663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610644" y="0"/>
            <a:ext cx="6533356" cy="4900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GOPR6632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323528" y="3771900"/>
            <a:ext cx="41148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0180729_0844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0"/>
            <a:ext cx="51435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OPR663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rcRect r="3488" b="13178"/>
          <a:stretch>
            <a:fillRect/>
          </a:stretch>
        </p:blipFill>
        <p:spPr>
          <a:xfrm>
            <a:off x="683568" y="260648"/>
            <a:ext cx="4716016" cy="3181891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9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08_52_00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730250" y="457200"/>
            <a:ext cx="3338513" cy="5943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WP_20180729_09_14_10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877439" y="279286"/>
            <a:ext cx="3624139" cy="64521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0180729_0913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97260"/>
            <a:ext cx="8496944" cy="637270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5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MG_20180729_08514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79512" y="188640"/>
            <a:ext cx="2646294" cy="352839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4" name="Image 3" descr="IMG_20180729_091441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2627784" y="260648"/>
            <a:ext cx="2270788" cy="3027717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0180728_1301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29508"/>
            <a:ext cx="5904656" cy="4428492"/>
          </a:xfrm>
          <a:prstGeom prst="roundRect">
            <a:avLst/>
          </a:prstGeom>
        </p:spPr>
      </p:pic>
      <p:pic>
        <p:nvPicPr>
          <p:cNvPr id="2" name="Image 1" descr="IMGP8573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139952" y="0"/>
            <a:ext cx="4536504" cy="3402378"/>
          </a:xfrm>
          <a:prstGeom prst="flowChartDelay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09_14_06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95536" y="1"/>
            <a:ext cx="385213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WP_20180729_09_14_26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788024" y="0"/>
            <a:ext cx="3840163" cy="68366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0180729_091604.jpg"/>
          <p:cNvPicPr>
            <a:picLocks noChangeAspect="1"/>
          </p:cNvPicPr>
          <p:nvPr/>
        </p:nvPicPr>
        <p:blipFill>
          <a:blip r:embed="rId3" cstate="print"/>
          <a:srcRect b="13792"/>
          <a:stretch>
            <a:fillRect/>
          </a:stretch>
        </p:blipFill>
        <p:spPr>
          <a:xfrm>
            <a:off x="5148064" y="476672"/>
            <a:ext cx="3563888" cy="2304256"/>
          </a:xfrm>
          <a:prstGeom prst="snip2Same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180729_0913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GOPR663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827584" y="620688"/>
            <a:ext cx="8316416" cy="6237312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</p:spPr>
      </p:pic>
      <p:pic>
        <p:nvPicPr>
          <p:cNvPr id="2" name="Image 1" descr="WP_20180729_09_14_32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292080" y="4005064"/>
            <a:ext cx="4392488" cy="2467385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OPR663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4185084"/>
            <a:ext cx="3563888" cy="2672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09_52_26_Pro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63568"/>
            <a:ext cx="3816424" cy="6794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Image 2" descr="WP_20180729_09_52_34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72000" y="188640"/>
            <a:ext cx="4114800" cy="2311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GOPR6640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rcRect r="19501"/>
          <a:stretch>
            <a:fillRect/>
          </a:stretch>
        </p:blipFill>
        <p:spPr>
          <a:xfrm>
            <a:off x="4644008" y="2852936"/>
            <a:ext cx="3960440" cy="3689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OPR6642.jpg"/>
          <p:cNvPicPr>
            <a:picLocks noGrp="1" noChangeAspect="1"/>
          </p:cNvPicPr>
          <p:nvPr isPhoto="1"/>
        </p:nvPicPr>
        <p:blipFill>
          <a:blip r:embed="rId3" cstate="print"/>
          <a:stretch>
            <a:fillRect/>
          </a:stretch>
        </p:blipFill>
        <p:spPr>
          <a:xfrm>
            <a:off x="395535" y="260648"/>
            <a:ext cx="6620279" cy="496855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3" name="Image 2" descr="GOPR6643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788024" y="3501008"/>
            <a:ext cx="4114800" cy="30861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ffectLst/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10_47_22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7236296" y="1"/>
            <a:ext cx="1907703" cy="33963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WP_20180729_10_55_06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2504" y="0"/>
            <a:ext cx="9101496" cy="51125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180728_1301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21496"/>
            <a:ext cx="6048672" cy="4536504"/>
          </a:xfrm>
          <a:prstGeom prst="rect">
            <a:avLst/>
          </a:prstGeom>
        </p:spPr>
      </p:pic>
      <p:pic>
        <p:nvPicPr>
          <p:cNvPr id="3" name="Image 2" descr="IMGP8574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rcRect l="25246" t="22377"/>
          <a:stretch>
            <a:fillRect/>
          </a:stretch>
        </p:blipFill>
        <p:spPr>
          <a:xfrm>
            <a:off x="4499992" y="260648"/>
            <a:ext cx="2345432" cy="3247256"/>
          </a:xfrm>
          <a:prstGeom prst="foldedCorner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0180729_1108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180729_110917.jpg"/>
          <p:cNvPicPr>
            <a:picLocks noChangeAspect="1"/>
          </p:cNvPicPr>
          <p:nvPr/>
        </p:nvPicPr>
        <p:blipFill>
          <a:blip r:embed="rId3" cstate="print"/>
          <a:srcRect r="30435" b="7749"/>
          <a:stretch>
            <a:fillRect/>
          </a:stretch>
        </p:blipFill>
        <p:spPr>
          <a:xfrm>
            <a:off x="7092280" y="3230216"/>
            <a:ext cx="2051720" cy="3627784"/>
          </a:xfrm>
          <a:prstGeom prst="rect">
            <a:avLst/>
          </a:prstGeom>
        </p:spPr>
      </p:pic>
      <p:pic>
        <p:nvPicPr>
          <p:cNvPr id="3" name="Image 2" descr="20180729_110853.jpg"/>
          <p:cNvPicPr>
            <a:picLocks noChangeAspect="1"/>
          </p:cNvPicPr>
          <p:nvPr/>
        </p:nvPicPr>
        <p:blipFill>
          <a:blip r:embed="rId4" cstate="print"/>
          <a:srcRect r="29148"/>
          <a:stretch>
            <a:fillRect/>
          </a:stretch>
        </p:blipFill>
        <p:spPr>
          <a:xfrm>
            <a:off x="7092280" y="0"/>
            <a:ext cx="2051720" cy="3861048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11_13_24_Pro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3284192" cy="1844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WP_20180729_11_13_34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2095907"/>
            <a:ext cx="9144000" cy="47620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 4" descr="WP_20180729_11_13_41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5859808" y="0"/>
            <a:ext cx="3284192" cy="1844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 5" descr="WP_20180729_11_14_09_Pro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rcRect l="39222"/>
          <a:stretch>
            <a:fillRect/>
          </a:stretch>
        </p:blipFill>
        <p:spPr>
          <a:xfrm>
            <a:off x="3419872" y="0"/>
            <a:ext cx="2232248" cy="2063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age 6" descr="WP_20180729_11_14_21_Pro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rcRect t="-4167"/>
          <a:stretch>
            <a:fillRect/>
          </a:stretch>
        </p:blipFill>
        <p:spPr>
          <a:xfrm>
            <a:off x="5868144" y="4869160"/>
            <a:ext cx="3275856" cy="1988839"/>
          </a:xfrm>
          <a:prstGeom prst="upArrow">
            <a:avLst>
              <a:gd name="adj1" fmla="val 78718"/>
              <a:gd name="adj2" fmla="val 88343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20180729_11090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058816" y="2294112"/>
            <a:ext cx="6085184" cy="4563888"/>
          </a:xfrm>
          <a:prstGeom prst="flowChartPunchedTape">
            <a:avLst/>
          </a:prstGeom>
          <a:noFill/>
          <a:ln>
            <a:noFill/>
          </a:ln>
        </p:spPr>
      </p:pic>
      <p:pic>
        <p:nvPicPr>
          <p:cNvPr id="3" name="Image 2" descr="IMG_20180729_111033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0"/>
            <a:ext cx="5148064" cy="3861048"/>
          </a:xfrm>
          <a:prstGeom prst="teardrop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WP_20180729_11_46_28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5037798"/>
            <a:ext cx="3240360" cy="18202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WP_20180729_11_49_32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rcRect l="21127" b="14320"/>
          <a:stretch>
            <a:fillRect/>
          </a:stretch>
        </p:blipFill>
        <p:spPr>
          <a:xfrm>
            <a:off x="4499992" y="5034807"/>
            <a:ext cx="2987824" cy="1823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 4" descr="WP_20180729_11_51_13_Pro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rcRect r="13112"/>
          <a:stretch>
            <a:fillRect/>
          </a:stretch>
        </p:blipFill>
        <p:spPr>
          <a:xfrm>
            <a:off x="2699792" y="5042424"/>
            <a:ext cx="2808312" cy="18155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 5" descr="IMG_20180729_114752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7380312" y="4506416"/>
            <a:ext cx="1763688" cy="2351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7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/>
        </p:nvGraphicFramePr>
        <p:xfrm>
          <a:off x="539552" y="476672"/>
          <a:ext cx="792088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13_14_41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79512" y="404664"/>
            <a:ext cx="3338513" cy="5943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WP_20180729_13_14_38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5508104" y="404664"/>
            <a:ext cx="3338513" cy="5943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 4" descr="WP_20180729_13_12_05_Pro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 rot="20985260">
            <a:off x="3467394" y="751269"/>
            <a:ext cx="2710600" cy="4825717"/>
          </a:xfrm>
          <a:prstGeom prst="rect">
            <a:avLst/>
          </a:prstGeom>
          <a:blipFill dpi="0" rotWithShape="1">
            <a:blip r:embed="rId6" cstate="print">
              <a:alphaModFix amt="26000"/>
            </a:blip>
            <a:srcRect/>
            <a:stretch>
              <a:fillRect/>
            </a:stretch>
          </a:blip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MGP857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rcRect t="41382"/>
          <a:stretch>
            <a:fillRect/>
          </a:stretch>
        </p:blipFill>
        <p:spPr>
          <a:xfrm>
            <a:off x="4788024" y="4581128"/>
            <a:ext cx="4032448" cy="17728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4" name="Image 3" descr="IMGP8578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rcRect t="24048"/>
          <a:stretch>
            <a:fillRect/>
          </a:stretch>
        </p:blipFill>
        <p:spPr>
          <a:xfrm>
            <a:off x="323528" y="2636912"/>
            <a:ext cx="3365004" cy="19168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perspectiveHeroicExtremeRightFacing"/>
            <a:lightRig rig="threePt" dir="t"/>
          </a:scene3d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80729_13_19_48_Pro.jpg"/>
          <p:cNvPicPr>
            <a:picLocks noChangeAspect="1"/>
          </p:cNvPicPr>
          <p:nvPr/>
        </p:nvPicPr>
        <p:blipFill>
          <a:blip r:embed="rId3" cstate="print"/>
          <a:srcRect l="67704" t="48910" r="27046" b="31775"/>
          <a:stretch>
            <a:fillRect/>
          </a:stretch>
        </p:blipFill>
        <p:spPr>
          <a:xfrm>
            <a:off x="4644008" y="2564904"/>
            <a:ext cx="1261301" cy="260669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G_20180729_13234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rcRect l="39320" t="34998" r="40190" b="15240"/>
          <a:stretch>
            <a:fillRect/>
          </a:stretch>
        </p:blipFill>
        <p:spPr>
          <a:xfrm>
            <a:off x="7380312" y="3429000"/>
            <a:ext cx="1763688" cy="3212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20180729_132102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rcRect l="33972" t="51040" r="49360" b="29000"/>
          <a:stretch>
            <a:fillRect/>
          </a:stretch>
        </p:blipFill>
        <p:spPr>
          <a:xfrm>
            <a:off x="7340151" y="260648"/>
            <a:ext cx="1803849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IMG_20180729_132333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rcRect l="37471" t="30356" r="39779" b="34250"/>
          <a:stretch>
            <a:fillRect/>
          </a:stretch>
        </p:blipFill>
        <p:spPr>
          <a:xfrm>
            <a:off x="3419872" y="1772816"/>
            <a:ext cx="2160240" cy="4481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uage 5"/>
          <p:cNvSpPr/>
          <p:nvPr/>
        </p:nvSpPr>
        <p:spPr>
          <a:xfrm>
            <a:off x="1619672" y="188640"/>
            <a:ext cx="2520280" cy="1800200"/>
          </a:xfrm>
          <a:prstGeom prst="cloud">
            <a:avLst/>
          </a:prstGeom>
          <a:blipFill dpi="0" rotWithShape="1">
            <a:blip r:embed="rId3" cstate="print">
              <a:alphaModFix amt="71000"/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7" name="Ellipse 6"/>
          <p:cNvSpPr/>
          <p:nvPr/>
        </p:nvSpPr>
        <p:spPr>
          <a:xfrm>
            <a:off x="3779912" y="1772816"/>
            <a:ext cx="432048" cy="216024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8" name="Ellipse 7"/>
          <p:cNvSpPr/>
          <p:nvPr/>
        </p:nvSpPr>
        <p:spPr>
          <a:xfrm>
            <a:off x="4067944" y="2132856"/>
            <a:ext cx="288032" cy="216024"/>
          </a:xfrm>
          <a:prstGeom prst="ellips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9" name="Ellipse 8"/>
          <p:cNvSpPr/>
          <p:nvPr/>
        </p:nvSpPr>
        <p:spPr>
          <a:xfrm>
            <a:off x="4283968" y="2564904"/>
            <a:ext cx="288032" cy="288032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10" name="Ellipse 9"/>
          <p:cNvSpPr/>
          <p:nvPr/>
        </p:nvSpPr>
        <p:spPr>
          <a:xfrm>
            <a:off x="4499992" y="3068960"/>
            <a:ext cx="144016" cy="216024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11" name="Ellipse 10"/>
          <p:cNvSpPr/>
          <p:nvPr/>
        </p:nvSpPr>
        <p:spPr>
          <a:xfrm>
            <a:off x="4572000" y="3429000"/>
            <a:ext cx="144016" cy="216024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12" name="Ellipse 11"/>
          <p:cNvSpPr/>
          <p:nvPr/>
        </p:nvSpPr>
        <p:spPr>
          <a:xfrm flipV="1">
            <a:off x="4644008" y="3789040"/>
            <a:ext cx="144016" cy="14401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WP_20180729_05_30_48_P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3156002" cy="1772816"/>
          </a:xfrm>
          <a:prstGeom prst="rect">
            <a:avLst/>
          </a:prstGeom>
        </p:spPr>
      </p:pic>
      <p:pic>
        <p:nvPicPr>
          <p:cNvPr id="5" name="Image 4" descr="WP_20180729_05_32_25_Pro.jpg"/>
          <p:cNvPicPr>
            <a:picLocks noChangeAspect="1"/>
          </p:cNvPicPr>
          <p:nvPr/>
        </p:nvPicPr>
        <p:blipFill>
          <a:blip r:embed="rId4" cstate="print"/>
          <a:srcRect r="-2353"/>
          <a:stretch>
            <a:fillRect/>
          </a:stretch>
        </p:blipFill>
        <p:spPr>
          <a:xfrm>
            <a:off x="0" y="5139206"/>
            <a:ext cx="3203848" cy="1718794"/>
          </a:xfrm>
          <a:prstGeom prst="rect">
            <a:avLst/>
          </a:prstGeom>
        </p:spPr>
      </p:pic>
      <p:pic>
        <p:nvPicPr>
          <p:cNvPr id="7" name="Image 6" descr="WP_20180729_08_35_32_Pro.jpg"/>
          <p:cNvPicPr>
            <a:picLocks noChangeAspect="1"/>
          </p:cNvPicPr>
          <p:nvPr/>
        </p:nvPicPr>
        <p:blipFill>
          <a:blip r:embed="rId5" cstate="print"/>
          <a:srcRect r="20458"/>
          <a:stretch>
            <a:fillRect/>
          </a:stretch>
        </p:blipFill>
        <p:spPr>
          <a:xfrm>
            <a:off x="0" y="1772816"/>
            <a:ext cx="1512168" cy="338437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599384" y="3356992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Un grand merci à Philippe et à Francis pour l’organisation de ce magnifique week-end . </a:t>
            </a:r>
          </a:p>
        </p:txBody>
      </p:sp>
      <p:pic>
        <p:nvPicPr>
          <p:cNvPr id="9" name="Image 8" descr="WP_20180729_06_43_32_Pro.jpg"/>
          <p:cNvPicPr>
            <a:picLocks noChangeAspect="1"/>
          </p:cNvPicPr>
          <p:nvPr/>
        </p:nvPicPr>
        <p:blipFill>
          <a:blip r:embed="rId6" cstate="print"/>
          <a:srcRect l="43645" t="58400" r="21962" b="2121"/>
          <a:stretch>
            <a:fillRect/>
          </a:stretch>
        </p:blipFill>
        <p:spPr>
          <a:xfrm>
            <a:off x="1475656" y="1772816"/>
            <a:ext cx="1656184" cy="3384376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9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WP_20180728_14_35_41_Pro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 rot="232995">
            <a:off x="4148066" y="4190979"/>
            <a:ext cx="4482802" cy="2518117"/>
          </a:xfrm>
          <a:prstGeom prst="flowChartAlternateProcess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WP_20180728_14_36_06_Pro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rcRect r="7620"/>
          <a:stretch>
            <a:fillRect/>
          </a:stretch>
        </p:blipFill>
        <p:spPr>
          <a:xfrm>
            <a:off x="0" y="0"/>
            <a:ext cx="3558595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 5" descr="WP_20180728_19_05_10_Pro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 rot="273598">
            <a:off x="4935205" y="1985634"/>
            <a:ext cx="3623337" cy="2035331"/>
          </a:xfrm>
          <a:prstGeom prst="round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age 6" descr="WP_20180728_19_10_07_Pro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rcRect l="7722" t="3270" r="11779"/>
          <a:stretch>
            <a:fillRect/>
          </a:stretch>
        </p:blipFill>
        <p:spPr>
          <a:xfrm rot="232315">
            <a:off x="5882507" y="133952"/>
            <a:ext cx="2606177" cy="1759147"/>
          </a:xfrm>
          <a:prstGeom prst="round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</TotalTime>
  <Words>30</Words>
  <Application>Microsoft Office PowerPoint</Application>
  <PresentationFormat>Affichage à l'écran (4:3)</PresentationFormat>
  <Paragraphs>9</Paragraphs>
  <Slides>75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75</vt:i4>
      </vt:variant>
    </vt:vector>
  </HeadingPairs>
  <TitlesOfParts>
    <vt:vector size="7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  <vt:lpstr>Diapositive 63</vt:lpstr>
      <vt:lpstr>Diapositive 64</vt:lpstr>
      <vt:lpstr>Diapositive 65</vt:lpstr>
      <vt:lpstr>Diapositive 66</vt:lpstr>
      <vt:lpstr>Diapositive 67</vt:lpstr>
      <vt:lpstr>Diapositive 68</vt:lpstr>
      <vt:lpstr>Diapositive 69</vt:lpstr>
      <vt:lpstr>Diapositive 70</vt:lpstr>
      <vt:lpstr>Diapositive 71</vt:lpstr>
      <vt:lpstr>Diapositive 72</vt:lpstr>
      <vt:lpstr>Diapositive 73</vt:lpstr>
      <vt:lpstr>Diapositive 74</vt:lpstr>
      <vt:lpstr>Diapositive 75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 photo</dc:title>
  <dc:creator>NICO</dc:creator>
  <cp:lastModifiedBy>NICO</cp:lastModifiedBy>
  <cp:revision>12</cp:revision>
  <dcterms:created xsi:type="dcterms:W3CDTF">2018-08-01T20:18:00Z</dcterms:created>
  <dcterms:modified xsi:type="dcterms:W3CDTF">2018-08-06T21:40:26Z</dcterms:modified>
</cp:coreProperties>
</file>